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odec Pro Bold" charset="1" panose="00000600000000000000"/>
      <p:regular r:id="rId22"/>
    </p:embeddedFont>
    <p:embeddedFont>
      <p:font typeface="Codec Pro Ultra-Bold" charset="1" panose="00000700000000000000"/>
      <p:regular r:id="rId23"/>
    </p:embeddedFont>
    <p:embeddedFont>
      <p:font typeface="Codec Pro" charset="1" panose="00000500000000000000"/>
      <p:regular r:id="rId24"/>
    </p:embeddedFont>
    <p:embeddedFont>
      <p:font typeface="Open Sans Bold" charset="1" panose="020B0806030504020204"/>
      <p:regular r:id="rId25"/>
    </p:embeddedFont>
    <p:embeddedFont>
      <p:font typeface="Open Sans" charset="1" panose="020B060603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VAGYFuyzRtE.mp4" Type="http://schemas.openxmlformats.org/officeDocument/2006/relationships/video"/><Relationship Id="rId6" Target="../media/VAGYFuyzRtE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3384" y="-167508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1"/>
                </a:lnTo>
                <a:lnTo>
                  <a:pt x="0" y="356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542441" y="859120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41048" y="53781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180105" y="618159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04533" y="-494599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75713" y="46256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3"/>
                </a:lnTo>
                <a:lnTo>
                  <a:pt x="0" y="302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960748" y="77601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81741" y="265415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531401" y="5481161"/>
            <a:ext cx="7225199" cy="700433"/>
            <a:chOff x="0" y="0"/>
            <a:chExt cx="1356880" cy="1315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6880" cy="131540"/>
            </a:xfrm>
            <a:custGeom>
              <a:avLst/>
              <a:gdLst/>
              <a:ahLst/>
              <a:cxnLst/>
              <a:rect r="r" b="b" t="t" l="l"/>
              <a:pathLst>
                <a:path h="131540" w="1356880">
                  <a:moveTo>
                    <a:pt x="65770" y="0"/>
                  </a:moveTo>
                  <a:lnTo>
                    <a:pt x="1291110" y="0"/>
                  </a:lnTo>
                  <a:cubicBezTo>
                    <a:pt x="1327434" y="0"/>
                    <a:pt x="1356880" y="29446"/>
                    <a:pt x="1356880" y="65770"/>
                  </a:cubicBezTo>
                  <a:lnTo>
                    <a:pt x="1356880" y="65770"/>
                  </a:lnTo>
                  <a:cubicBezTo>
                    <a:pt x="1356880" y="83213"/>
                    <a:pt x="1349951" y="99942"/>
                    <a:pt x="1337617" y="112276"/>
                  </a:cubicBezTo>
                  <a:cubicBezTo>
                    <a:pt x="1325283" y="124611"/>
                    <a:pt x="1308554" y="131540"/>
                    <a:pt x="1291110" y="131540"/>
                  </a:cubicBezTo>
                  <a:lnTo>
                    <a:pt x="65770" y="131540"/>
                  </a:lnTo>
                  <a:cubicBezTo>
                    <a:pt x="29446" y="131540"/>
                    <a:pt x="0" y="102094"/>
                    <a:pt x="0" y="65770"/>
                  </a:cubicBezTo>
                  <a:lnTo>
                    <a:pt x="0" y="65770"/>
                  </a:lnTo>
                  <a:cubicBezTo>
                    <a:pt x="0" y="29446"/>
                    <a:pt x="29446" y="0"/>
                    <a:pt x="65770" y="0"/>
                  </a:cubicBezTo>
                  <a:close/>
                </a:path>
              </a:pathLst>
            </a:custGeom>
            <a:solidFill>
              <a:srgbClr val="5666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356880" cy="141065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517383" y="2426386"/>
            <a:ext cx="9253234" cy="294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4"/>
              </a:lnSpc>
            </a:pPr>
            <a:r>
              <a:rPr lang="en-US" sz="11206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Presentación USocial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21477" y="5638042"/>
            <a:ext cx="5245047" cy="40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b="true" sz="2787" spc="7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SOLUCIÓN DE PROYECTO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0317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9547" y="4599245"/>
            <a:ext cx="3584619" cy="4171812"/>
            <a:chOff x="0" y="0"/>
            <a:chExt cx="1242401" cy="14459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51834" y="0"/>
                  </a:moveTo>
                  <a:lnTo>
                    <a:pt x="1190567" y="0"/>
                  </a:lnTo>
                  <a:cubicBezTo>
                    <a:pt x="1219194" y="0"/>
                    <a:pt x="1242401" y="23207"/>
                    <a:pt x="1242401" y="51834"/>
                  </a:cubicBezTo>
                  <a:lnTo>
                    <a:pt x="1242401" y="1394083"/>
                  </a:lnTo>
                  <a:cubicBezTo>
                    <a:pt x="1242401" y="1422711"/>
                    <a:pt x="1219194" y="1445918"/>
                    <a:pt x="1190567" y="1445918"/>
                  </a:cubicBezTo>
                  <a:lnTo>
                    <a:pt x="51834" y="1445918"/>
                  </a:lnTo>
                  <a:cubicBezTo>
                    <a:pt x="23207" y="1445918"/>
                    <a:pt x="0" y="1422711"/>
                    <a:pt x="0" y="1394083"/>
                  </a:cubicBezTo>
                  <a:lnTo>
                    <a:pt x="0" y="51834"/>
                  </a:lnTo>
                  <a:cubicBezTo>
                    <a:pt x="0" y="23207"/>
                    <a:pt x="23207" y="0"/>
                    <a:pt x="5183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73201" y="4599245"/>
            <a:ext cx="3584619" cy="4171812"/>
            <a:chOff x="0" y="0"/>
            <a:chExt cx="1242401" cy="14459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51834" y="0"/>
                  </a:moveTo>
                  <a:lnTo>
                    <a:pt x="1190567" y="0"/>
                  </a:lnTo>
                  <a:cubicBezTo>
                    <a:pt x="1219194" y="0"/>
                    <a:pt x="1242401" y="23207"/>
                    <a:pt x="1242401" y="51834"/>
                  </a:cubicBezTo>
                  <a:lnTo>
                    <a:pt x="1242401" y="1394083"/>
                  </a:lnTo>
                  <a:cubicBezTo>
                    <a:pt x="1242401" y="1422711"/>
                    <a:pt x="1219194" y="1445918"/>
                    <a:pt x="1190567" y="1445918"/>
                  </a:cubicBezTo>
                  <a:lnTo>
                    <a:pt x="51834" y="1445918"/>
                  </a:lnTo>
                  <a:cubicBezTo>
                    <a:pt x="23207" y="1445918"/>
                    <a:pt x="0" y="1422711"/>
                    <a:pt x="0" y="1394083"/>
                  </a:cubicBezTo>
                  <a:lnTo>
                    <a:pt x="0" y="51834"/>
                  </a:lnTo>
                  <a:cubicBezTo>
                    <a:pt x="0" y="23207"/>
                    <a:pt x="23207" y="0"/>
                    <a:pt x="5183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07204" y="4599245"/>
            <a:ext cx="3584619" cy="4171812"/>
            <a:chOff x="0" y="0"/>
            <a:chExt cx="1242401" cy="14459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51834" y="0"/>
                  </a:moveTo>
                  <a:lnTo>
                    <a:pt x="1190567" y="0"/>
                  </a:lnTo>
                  <a:cubicBezTo>
                    <a:pt x="1219194" y="0"/>
                    <a:pt x="1242401" y="23207"/>
                    <a:pt x="1242401" y="51834"/>
                  </a:cubicBezTo>
                  <a:lnTo>
                    <a:pt x="1242401" y="1394083"/>
                  </a:lnTo>
                  <a:cubicBezTo>
                    <a:pt x="1242401" y="1422711"/>
                    <a:pt x="1219194" y="1445918"/>
                    <a:pt x="1190567" y="1445918"/>
                  </a:cubicBezTo>
                  <a:lnTo>
                    <a:pt x="51834" y="1445918"/>
                  </a:lnTo>
                  <a:cubicBezTo>
                    <a:pt x="23207" y="1445918"/>
                    <a:pt x="0" y="1422711"/>
                    <a:pt x="0" y="1394083"/>
                  </a:cubicBezTo>
                  <a:lnTo>
                    <a:pt x="0" y="51834"/>
                  </a:lnTo>
                  <a:cubicBezTo>
                    <a:pt x="0" y="23207"/>
                    <a:pt x="23207" y="0"/>
                    <a:pt x="5183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41206" y="4599245"/>
            <a:ext cx="3584619" cy="4171812"/>
            <a:chOff x="0" y="0"/>
            <a:chExt cx="1242401" cy="14459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51834" y="0"/>
                  </a:moveTo>
                  <a:lnTo>
                    <a:pt x="1190567" y="0"/>
                  </a:lnTo>
                  <a:cubicBezTo>
                    <a:pt x="1219194" y="0"/>
                    <a:pt x="1242401" y="23207"/>
                    <a:pt x="1242401" y="51834"/>
                  </a:cubicBezTo>
                  <a:lnTo>
                    <a:pt x="1242401" y="1394083"/>
                  </a:lnTo>
                  <a:cubicBezTo>
                    <a:pt x="1242401" y="1422711"/>
                    <a:pt x="1219194" y="1445918"/>
                    <a:pt x="1190567" y="1445918"/>
                  </a:cubicBezTo>
                  <a:lnTo>
                    <a:pt x="51834" y="1445918"/>
                  </a:lnTo>
                  <a:cubicBezTo>
                    <a:pt x="23207" y="1445918"/>
                    <a:pt x="0" y="1422711"/>
                    <a:pt x="0" y="1394083"/>
                  </a:cubicBezTo>
                  <a:lnTo>
                    <a:pt x="0" y="51834"/>
                  </a:lnTo>
                  <a:cubicBezTo>
                    <a:pt x="0" y="23207"/>
                    <a:pt x="23207" y="0"/>
                    <a:pt x="5183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9547" y="4599245"/>
            <a:ext cx="3507247" cy="4102776"/>
            <a:chOff x="0" y="0"/>
            <a:chExt cx="1215584" cy="1421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8563" y="0"/>
                  </a:moveTo>
                  <a:lnTo>
                    <a:pt x="1167021" y="0"/>
                  </a:lnTo>
                  <a:cubicBezTo>
                    <a:pt x="1193842" y="0"/>
                    <a:pt x="1215584" y="21742"/>
                    <a:pt x="1215584" y="48563"/>
                  </a:cubicBezTo>
                  <a:lnTo>
                    <a:pt x="1215584" y="1373427"/>
                  </a:lnTo>
                  <a:cubicBezTo>
                    <a:pt x="1215584" y="1400248"/>
                    <a:pt x="1193842" y="1421990"/>
                    <a:pt x="1167021" y="1421990"/>
                  </a:cubicBezTo>
                  <a:lnTo>
                    <a:pt x="48563" y="1421990"/>
                  </a:lnTo>
                  <a:cubicBezTo>
                    <a:pt x="21742" y="1421990"/>
                    <a:pt x="0" y="1400248"/>
                    <a:pt x="0" y="1373427"/>
                  </a:cubicBezTo>
                  <a:lnTo>
                    <a:pt x="0" y="48563"/>
                  </a:lnTo>
                  <a:cubicBezTo>
                    <a:pt x="0" y="21742"/>
                    <a:pt x="21742" y="0"/>
                    <a:pt x="4856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06855" y="4599245"/>
            <a:ext cx="3507247" cy="4102776"/>
            <a:chOff x="0" y="0"/>
            <a:chExt cx="1215584" cy="1421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8563" y="0"/>
                  </a:moveTo>
                  <a:lnTo>
                    <a:pt x="1167021" y="0"/>
                  </a:lnTo>
                  <a:cubicBezTo>
                    <a:pt x="1193842" y="0"/>
                    <a:pt x="1215584" y="21742"/>
                    <a:pt x="1215584" y="48563"/>
                  </a:cubicBezTo>
                  <a:lnTo>
                    <a:pt x="1215584" y="1373427"/>
                  </a:lnTo>
                  <a:cubicBezTo>
                    <a:pt x="1215584" y="1400248"/>
                    <a:pt x="1193842" y="1421990"/>
                    <a:pt x="1167021" y="1421990"/>
                  </a:cubicBezTo>
                  <a:lnTo>
                    <a:pt x="48563" y="1421990"/>
                  </a:lnTo>
                  <a:cubicBezTo>
                    <a:pt x="21742" y="1421990"/>
                    <a:pt x="0" y="1400248"/>
                    <a:pt x="0" y="1373427"/>
                  </a:cubicBezTo>
                  <a:lnTo>
                    <a:pt x="0" y="48563"/>
                  </a:lnTo>
                  <a:cubicBezTo>
                    <a:pt x="0" y="21742"/>
                    <a:pt x="21742" y="0"/>
                    <a:pt x="4856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551959" y="4633764"/>
            <a:ext cx="3507247" cy="4102776"/>
            <a:chOff x="0" y="0"/>
            <a:chExt cx="1215584" cy="14219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8563" y="0"/>
                  </a:moveTo>
                  <a:lnTo>
                    <a:pt x="1167021" y="0"/>
                  </a:lnTo>
                  <a:cubicBezTo>
                    <a:pt x="1193842" y="0"/>
                    <a:pt x="1215584" y="21742"/>
                    <a:pt x="1215584" y="48563"/>
                  </a:cubicBezTo>
                  <a:lnTo>
                    <a:pt x="1215584" y="1373427"/>
                  </a:lnTo>
                  <a:cubicBezTo>
                    <a:pt x="1215584" y="1400248"/>
                    <a:pt x="1193842" y="1421990"/>
                    <a:pt x="1167021" y="1421990"/>
                  </a:cubicBezTo>
                  <a:lnTo>
                    <a:pt x="48563" y="1421990"/>
                  </a:lnTo>
                  <a:cubicBezTo>
                    <a:pt x="21742" y="1421990"/>
                    <a:pt x="0" y="1400248"/>
                    <a:pt x="0" y="1373427"/>
                  </a:cubicBezTo>
                  <a:lnTo>
                    <a:pt x="0" y="48563"/>
                  </a:lnTo>
                  <a:cubicBezTo>
                    <a:pt x="0" y="21742"/>
                    <a:pt x="21742" y="0"/>
                    <a:pt x="4856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141206" y="4599245"/>
            <a:ext cx="3507247" cy="4102776"/>
            <a:chOff x="0" y="0"/>
            <a:chExt cx="1215584" cy="14219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48563" y="0"/>
                  </a:moveTo>
                  <a:lnTo>
                    <a:pt x="1167021" y="0"/>
                  </a:lnTo>
                  <a:cubicBezTo>
                    <a:pt x="1193842" y="0"/>
                    <a:pt x="1215584" y="21742"/>
                    <a:pt x="1215584" y="48563"/>
                  </a:cubicBezTo>
                  <a:lnTo>
                    <a:pt x="1215584" y="1373427"/>
                  </a:lnTo>
                  <a:cubicBezTo>
                    <a:pt x="1215584" y="1400248"/>
                    <a:pt x="1193842" y="1421990"/>
                    <a:pt x="1167021" y="1421990"/>
                  </a:cubicBezTo>
                  <a:lnTo>
                    <a:pt x="48563" y="1421990"/>
                  </a:lnTo>
                  <a:cubicBezTo>
                    <a:pt x="21742" y="1421990"/>
                    <a:pt x="0" y="1400248"/>
                    <a:pt x="0" y="1373427"/>
                  </a:cubicBezTo>
                  <a:lnTo>
                    <a:pt x="0" y="48563"/>
                  </a:lnTo>
                  <a:cubicBezTo>
                    <a:pt x="0" y="21742"/>
                    <a:pt x="21742" y="0"/>
                    <a:pt x="4856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436386" y="3561440"/>
            <a:ext cx="2033483" cy="203348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263894" y="3582504"/>
            <a:ext cx="2033483" cy="203348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082772" y="3453319"/>
            <a:ext cx="2033483" cy="203348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920523" y="3561440"/>
            <a:ext cx="2033483" cy="203348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4500608" y="1380534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3558573" y="5659333"/>
            <a:ext cx="2830322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b="true" sz="2100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FUNCIONES INTERACTIVAS ADICIONALES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139473" y="6416342"/>
            <a:ext cx="350898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Estadísticas de Uso</a:t>
            </a:r>
          </a:p>
          <a:p>
            <a:pPr algn="l">
              <a:lnSpc>
                <a:spcPts val="2279"/>
              </a:lnSpc>
            </a:pPr>
          </a:p>
        </p:txBody>
      </p:sp>
      <p:sp>
        <p:nvSpPr>
          <p:cNvPr name="Freeform 44" id="44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652945" y="3980191"/>
            <a:ext cx="1629091" cy="1238109"/>
          </a:xfrm>
          <a:custGeom>
            <a:avLst/>
            <a:gdLst/>
            <a:ahLst/>
            <a:cxnLst/>
            <a:rect r="r" b="b" t="t" l="l"/>
            <a:pathLst>
              <a:path h="1238109" w="1629091">
                <a:moveTo>
                  <a:pt x="0" y="0"/>
                </a:moveTo>
                <a:lnTo>
                  <a:pt x="1629091" y="0"/>
                </a:lnTo>
                <a:lnTo>
                  <a:pt x="1629091" y="1238109"/>
                </a:lnTo>
                <a:lnTo>
                  <a:pt x="0" y="1238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6548741" y="3868463"/>
            <a:ext cx="1471725" cy="1431587"/>
          </a:xfrm>
          <a:custGeom>
            <a:avLst/>
            <a:gdLst/>
            <a:ahLst/>
            <a:cxnLst/>
            <a:rect r="r" b="b" t="t" l="l"/>
            <a:pathLst>
              <a:path h="1431587" w="1471725">
                <a:moveTo>
                  <a:pt x="0" y="0"/>
                </a:moveTo>
                <a:lnTo>
                  <a:pt x="1471725" y="0"/>
                </a:lnTo>
                <a:lnTo>
                  <a:pt x="1471725" y="1431587"/>
                </a:lnTo>
                <a:lnTo>
                  <a:pt x="0" y="14315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0368499" y="3582504"/>
            <a:ext cx="1579537" cy="1579537"/>
          </a:xfrm>
          <a:custGeom>
            <a:avLst/>
            <a:gdLst/>
            <a:ahLst/>
            <a:cxnLst/>
            <a:rect r="r" b="b" t="t" l="l"/>
            <a:pathLst>
              <a:path h="1579537" w="1579537">
                <a:moveTo>
                  <a:pt x="0" y="0"/>
                </a:moveTo>
                <a:lnTo>
                  <a:pt x="1579536" y="0"/>
                </a:lnTo>
                <a:lnTo>
                  <a:pt x="1579536" y="1579536"/>
                </a:lnTo>
                <a:lnTo>
                  <a:pt x="0" y="15795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4024130" y="3980191"/>
            <a:ext cx="1798439" cy="1158135"/>
          </a:xfrm>
          <a:custGeom>
            <a:avLst/>
            <a:gdLst/>
            <a:ahLst/>
            <a:cxnLst/>
            <a:rect r="r" b="b" t="t" l="l"/>
            <a:pathLst>
              <a:path h="1158135" w="1798439">
                <a:moveTo>
                  <a:pt x="0" y="0"/>
                </a:moveTo>
                <a:lnTo>
                  <a:pt x="1798439" y="0"/>
                </a:lnTo>
                <a:lnTo>
                  <a:pt x="1798439" y="1158134"/>
                </a:lnTo>
                <a:lnTo>
                  <a:pt x="0" y="11581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5276786" y="1529552"/>
            <a:ext cx="1371666" cy="28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USOCIAL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826134" y="1382424"/>
            <a:ext cx="6816548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PROYECCIÓN DE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052330" y="5687908"/>
            <a:ext cx="2830322" cy="545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b="true" sz="2100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FORMACIÓN DE GRUPOS DE ESTUDIO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812360" y="5687908"/>
            <a:ext cx="2830322" cy="545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b="true" sz="2100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COMUNICACIÓN Y COLABORACIÓN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724571" y="5564083"/>
            <a:ext cx="2830322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b="true" sz="2100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 HERRAMIENTAS Y RECURSOS ACADÉMICOS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728698" y="6416342"/>
            <a:ext cx="3662204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Emparejamiento Automático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Personalización</a:t>
            </a:r>
          </a:p>
          <a:p>
            <a:pPr algn="l">
              <a:lnSpc>
                <a:spcPts val="2279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5473201" y="6130592"/>
            <a:ext cx="350794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9"/>
              </a:lnSpc>
            </a:pPr>
          </a:p>
          <a:p>
            <a:pPr algn="l" marL="413644" indent="-206822" lvl="1">
              <a:lnSpc>
                <a:spcPts val="2299"/>
              </a:lnSpc>
              <a:buFont typeface="Arial"/>
              <a:buChar char="•"/>
            </a:pPr>
            <a:r>
              <a:rPr lang="en-US" b="true" sz="1915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Herramientas de Colaboración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345198" y="6416342"/>
            <a:ext cx="3508631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Cursos y talleres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Foros y Consejos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Recursos Personalizados</a:t>
            </a:r>
          </a:p>
          <a:p>
            <a:pPr algn="ctr">
              <a:lnSpc>
                <a:spcPts val="2279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1826134" y="2141351"/>
            <a:ext cx="5975061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LA SOLUCIÓN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00794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61898" y="2594604"/>
            <a:ext cx="3533079" cy="3533079"/>
          </a:xfrm>
          <a:custGeom>
            <a:avLst/>
            <a:gdLst/>
            <a:ahLst/>
            <a:cxnLst/>
            <a:rect r="r" b="b" t="t" l="l"/>
            <a:pathLst>
              <a:path h="3533079" w="3533079">
                <a:moveTo>
                  <a:pt x="0" y="0"/>
                </a:moveTo>
                <a:lnTo>
                  <a:pt x="3533079" y="0"/>
                </a:lnTo>
                <a:lnTo>
                  <a:pt x="3533079" y="3533079"/>
                </a:lnTo>
                <a:lnTo>
                  <a:pt x="0" y="3533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13986" y="2594604"/>
            <a:ext cx="3660028" cy="3660028"/>
          </a:xfrm>
          <a:custGeom>
            <a:avLst/>
            <a:gdLst/>
            <a:ahLst/>
            <a:cxnLst/>
            <a:rect r="r" b="b" t="t" l="l"/>
            <a:pathLst>
              <a:path h="3660028" w="3660028">
                <a:moveTo>
                  <a:pt x="0" y="0"/>
                </a:moveTo>
                <a:lnTo>
                  <a:pt x="3660028" y="0"/>
                </a:lnTo>
                <a:lnTo>
                  <a:pt x="3660028" y="3660028"/>
                </a:lnTo>
                <a:lnTo>
                  <a:pt x="0" y="3660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05898" y="2594604"/>
            <a:ext cx="3660028" cy="3660028"/>
          </a:xfrm>
          <a:custGeom>
            <a:avLst/>
            <a:gdLst/>
            <a:ahLst/>
            <a:cxnLst/>
            <a:rect r="r" b="b" t="t" l="l"/>
            <a:pathLst>
              <a:path h="3660028" w="3660028">
                <a:moveTo>
                  <a:pt x="0" y="0"/>
                </a:moveTo>
                <a:lnTo>
                  <a:pt x="3660028" y="0"/>
                </a:lnTo>
                <a:lnTo>
                  <a:pt x="3660028" y="3660028"/>
                </a:lnTo>
                <a:lnTo>
                  <a:pt x="0" y="36600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67850" y="85446"/>
            <a:ext cx="1048852" cy="1793275"/>
          </a:xfrm>
          <a:custGeom>
            <a:avLst/>
            <a:gdLst/>
            <a:ahLst/>
            <a:cxnLst/>
            <a:rect r="r" b="b" t="t" l="l"/>
            <a:pathLst>
              <a:path h="1793275" w="1048852">
                <a:moveTo>
                  <a:pt x="0" y="0"/>
                </a:moveTo>
                <a:lnTo>
                  <a:pt x="1048852" y="0"/>
                </a:lnTo>
                <a:lnTo>
                  <a:pt x="1048852" y="1793275"/>
                </a:lnTo>
                <a:lnTo>
                  <a:pt x="0" y="17932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9102" y="6407032"/>
            <a:ext cx="4218819" cy="33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282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DEBILIDADES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01738" y="6407032"/>
            <a:ext cx="4218819" cy="33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282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AMENAZAS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9007" y="6811725"/>
            <a:ext cx="3738860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REACT NATIVE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54217" y="6811725"/>
            <a:ext cx="2363391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EXPO GO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24428" y="6811725"/>
            <a:ext cx="2439144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85190" y="365052"/>
            <a:ext cx="2866514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2130C2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STACK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85190" y="1194352"/>
            <a:ext cx="6158810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TECNOLOGICO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00794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538928"/>
            <a:ext cx="3196111" cy="2504589"/>
          </a:xfrm>
          <a:custGeom>
            <a:avLst/>
            <a:gdLst/>
            <a:ahLst/>
            <a:cxnLst/>
            <a:rect r="r" b="b" t="t" l="l"/>
            <a:pathLst>
              <a:path h="2504589" w="3196111">
                <a:moveTo>
                  <a:pt x="0" y="0"/>
                </a:moveTo>
                <a:lnTo>
                  <a:pt x="3196111" y="0"/>
                </a:lnTo>
                <a:lnTo>
                  <a:pt x="3196111" y="2504589"/>
                </a:lnTo>
                <a:lnTo>
                  <a:pt x="0" y="2504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96826" y="4990577"/>
            <a:ext cx="2266449" cy="2266449"/>
          </a:xfrm>
          <a:custGeom>
            <a:avLst/>
            <a:gdLst/>
            <a:ahLst/>
            <a:cxnLst/>
            <a:rect r="r" b="b" t="t" l="l"/>
            <a:pathLst>
              <a:path h="2266449" w="2266449">
                <a:moveTo>
                  <a:pt x="0" y="0"/>
                </a:moveTo>
                <a:lnTo>
                  <a:pt x="2266449" y="0"/>
                </a:lnTo>
                <a:lnTo>
                  <a:pt x="2266449" y="2266449"/>
                </a:lnTo>
                <a:lnTo>
                  <a:pt x="0" y="22664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85190" y="365052"/>
            <a:ext cx="7111637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2130C2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DIAGRAMA DE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5190" y="1194352"/>
            <a:ext cx="6158810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ARQUITECTURA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94849" y="4111714"/>
            <a:ext cx="2860140" cy="87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15681" indent="-557841" lvl="1">
              <a:lnSpc>
                <a:spcPts val="7234"/>
              </a:lnSpc>
              <a:buFont typeface="Arial"/>
              <a:buChar char="•"/>
            </a:pPr>
            <a:r>
              <a:rPr lang="en-US" b="true" sz="516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LINK: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74129" y="4275238"/>
            <a:ext cx="89175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https://miro.com/app/board/uXjVL9ELVXQ=/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9144000" y="4020001"/>
            <a:ext cx="0" cy="4504514"/>
          </a:xfrm>
          <a:prstGeom prst="line">
            <a:avLst/>
          </a:prstGeom>
          <a:ln cap="flat" w="38100">
            <a:solidFill>
              <a:srgbClr val="FFB02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666483" y="5794741"/>
            <a:ext cx="955034" cy="9550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2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371495" y="1515364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728698" y="5774397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728698" y="7144693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728698" y="8514990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539031" y="5774397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539031" y="7144693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0539031" y="8514990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935042" y="5959859"/>
            <a:ext cx="417916" cy="624798"/>
          </a:xfrm>
          <a:custGeom>
            <a:avLst/>
            <a:gdLst/>
            <a:ahLst/>
            <a:cxnLst/>
            <a:rect r="r" b="b" t="t" l="l"/>
            <a:pathLst>
              <a:path h="624798" w="417916">
                <a:moveTo>
                  <a:pt x="0" y="0"/>
                </a:moveTo>
                <a:lnTo>
                  <a:pt x="417916" y="0"/>
                </a:lnTo>
                <a:lnTo>
                  <a:pt x="417916" y="624798"/>
                </a:lnTo>
                <a:lnTo>
                  <a:pt x="0" y="624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586433" y="1385528"/>
            <a:ext cx="1177682" cy="1643973"/>
          </a:xfrm>
          <a:custGeom>
            <a:avLst/>
            <a:gdLst/>
            <a:ahLst/>
            <a:cxnLst/>
            <a:rect r="r" b="b" t="t" l="l"/>
            <a:pathLst>
              <a:path h="1643973" w="1177682">
                <a:moveTo>
                  <a:pt x="0" y="0"/>
                </a:moveTo>
                <a:lnTo>
                  <a:pt x="1177682" y="0"/>
                </a:lnTo>
                <a:lnTo>
                  <a:pt x="1177682" y="1643972"/>
                </a:lnTo>
                <a:lnTo>
                  <a:pt x="0" y="1643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39547" y="1437684"/>
            <a:ext cx="6816548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0F2FD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TIPOS 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9547" y="2264664"/>
            <a:ext cx="6816548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PRUEBA QA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8698" y="4029526"/>
            <a:ext cx="4218819" cy="33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282" b="true">
                <a:solidFill>
                  <a:srgbClr val="F0F2FD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TIPOS DE PRUEBA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39031" y="4029526"/>
            <a:ext cx="6020270" cy="33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282" b="true">
                <a:solidFill>
                  <a:srgbClr val="F0F2FD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KPI (INDICADORES CLAVE DEDESEMPEÑO)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8698" y="4642225"/>
            <a:ext cx="567830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Pruebas Funcionales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28698" y="6012522"/>
            <a:ext cx="567830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Pruebas Unitarias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8698" y="7382818"/>
            <a:ext cx="567830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Pruebas de Seguridad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39031" y="4642225"/>
            <a:ext cx="567830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Tasa de Defectos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39031" y="6012522"/>
            <a:ext cx="567830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Cobertura de Pruebas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39031" y="7382818"/>
            <a:ext cx="5678302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Tiempo de Resolución de Defectos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147674" y="1664383"/>
            <a:ext cx="1371666" cy="28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USOCIAL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682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2" y="1658599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3499" y="278416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2" y="0"/>
                </a:lnTo>
                <a:lnTo>
                  <a:pt x="670402" y="703668"/>
                </a:lnTo>
                <a:lnTo>
                  <a:pt x="0" y="703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147386"/>
            <a:ext cx="5977350" cy="3970696"/>
            <a:chOff x="0" y="0"/>
            <a:chExt cx="9559074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60344" cy="6350000"/>
            </a:xfrm>
            <a:custGeom>
              <a:avLst/>
              <a:gdLst/>
              <a:ahLst/>
              <a:cxnLst/>
              <a:rect r="r" b="b" t="t" l="l"/>
              <a:pathLst>
                <a:path h="6350000" w="9560344">
                  <a:moveTo>
                    <a:pt x="9010383" y="0"/>
                  </a:moveTo>
                  <a:lnTo>
                    <a:pt x="548691" y="0"/>
                  </a:lnTo>
                  <a:cubicBezTo>
                    <a:pt x="244712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44712" y="6350000"/>
                    <a:pt x="548691" y="6350000"/>
                  </a:cubicBezTo>
                  <a:lnTo>
                    <a:pt x="9012296" y="6350000"/>
                  </a:lnTo>
                  <a:cubicBezTo>
                    <a:pt x="9314362" y="6350000"/>
                    <a:pt x="9560344" y="6187440"/>
                    <a:pt x="9560344" y="5985510"/>
                  </a:cubicBezTo>
                  <a:lnTo>
                    <a:pt x="9560344" y="364490"/>
                  </a:lnTo>
                  <a:cubicBezTo>
                    <a:pt x="9559074" y="162560"/>
                    <a:pt x="9314362" y="0"/>
                    <a:pt x="901038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75" r="0" b="-167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7227" y="6249020"/>
            <a:ext cx="6450257" cy="3885182"/>
            <a:chOff x="0" y="0"/>
            <a:chExt cx="10542396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43667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543667">
                  <a:moveTo>
                    <a:pt x="9937262" y="0"/>
                  </a:moveTo>
                  <a:lnTo>
                    <a:pt x="605134" y="0"/>
                  </a:lnTo>
                  <a:cubicBezTo>
                    <a:pt x="269885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269885" y="6350000"/>
                    <a:pt x="605134" y="6350000"/>
                  </a:cubicBezTo>
                  <a:lnTo>
                    <a:pt x="9939372" y="6350000"/>
                  </a:lnTo>
                  <a:cubicBezTo>
                    <a:pt x="10272512" y="6350000"/>
                    <a:pt x="10543667" y="6187440"/>
                    <a:pt x="10543667" y="5985510"/>
                  </a:cubicBezTo>
                  <a:lnTo>
                    <a:pt x="10543667" y="364490"/>
                  </a:lnTo>
                  <a:cubicBezTo>
                    <a:pt x="10542397" y="162560"/>
                    <a:pt x="10272512" y="0"/>
                    <a:pt x="9937262" y="0"/>
                  </a:cubicBezTo>
                  <a:close/>
                </a:path>
              </a:pathLst>
            </a:custGeom>
            <a:blipFill>
              <a:blip r:embed="rId7"/>
              <a:stretch>
                <a:fillRect l="-794" t="0" r="-794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2147386"/>
            <a:ext cx="6384367" cy="3833470"/>
          </a:xfrm>
          <a:custGeom>
            <a:avLst/>
            <a:gdLst/>
            <a:ahLst/>
            <a:cxnLst/>
            <a:rect r="r" b="b" t="t" l="l"/>
            <a:pathLst>
              <a:path h="3833470" w="6384367">
                <a:moveTo>
                  <a:pt x="0" y="0"/>
                </a:moveTo>
                <a:lnTo>
                  <a:pt x="6384367" y="0"/>
                </a:lnTo>
                <a:lnTo>
                  <a:pt x="6384367" y="3833470"/>
                </a:lnTo>
                <a:lnTo>
                  <a:pt x="0" y="3833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20519" y="347864"/>
            <a:ext cx="1371666" cy="28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USOCIAL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82411" y="895760"/>
            <a:ext cx="6702926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000000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GRAFICOS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99900" y="2916396"/>
            <a:ext cx="174084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21133" y="7877603"/>
            <a:ext cx="22502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Después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86241" y="0"/>
            <a:ext cx="7601759" cy="10287000"/>
            <a:chOff x="0" y="0"/>
            <a:chExt cx="117771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771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7711">
                  <a:moveTo>
                    <a:pt x="0" y="0"/>
                  </a:moveTo>
                  <a:lnTo>
                    <a:pt x="1177711" y="0"/>
                  </a:lnTo>
                  <a:lnTo>
                    <a:pt x="117771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9452" t="0" r="-4366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8469" y="1747337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77306" y="4656836"/>
            <a:ext cx="886340" cy="916329"/>
          </a:xfrm>
          <a:custGeom>
            <a:avLst/>
            <a:gdLst/>
            <a:ahLst/>
            <a:cxnLst/>
            <a:rect r="r" b="b" t="t" l="l"/>
            <a:pathLst>
              <a:path h="916329" w="886340">
                <a:moveTo>
                  <a:pt x="0" y="0"/>
                </a:moveTo>
                <a:lnTo>
                  <a:pt x="886340" y="0"/>
                </a:lnTo>
                <a:lnTo>
                  <a:pt x="886340" y="916329"/>
                </a:lnTo>
                <a:lnTo>
                  <a:pt x="0" y="916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66314" y="4713986"/>
            <a:ext cx="8117967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4648" y="1896356"/>
            <a:ext cx="1371666" cy="28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USOCIAL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8469" y="1747337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85017" y="4713986"/>
            <a:ext cx="8117967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MUCHAS GRACIAS!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4648" y="1896356"/>
            <a:ext cx="1371666" cy="28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USOCIAL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0624" y="0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076128" y="1442042"/>
            <a:ext cx="7786939" cy="6792326"/>
            <a:chOff x="0" y="0"/>
            <a:chExt cx="7279842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81112" cy="6350000"/>
            </a:xfrm>
            <a:custGeom>
              <a:avLst/>
              <a:gdLst/>
              <a:ahLst/>
              <a:cxnLst/>
              <a:rect r="r" b="b" t="t" l="l"/>
              <a:pathLst>
                <a:path h="6350000" w="7281112">
                  <a:moveTo>
                    <a:pt x="6861979" y="0"/>
                  </a:moveTo>
                  <a:lnTo>
                    <a:pt x="417863" y="0"/>
                  </a:lnTo>
                  <a:cubicBezTo>
                    <a:pt x="186364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86364" y="6350000"/>
                    <a:pt x="417863" y="6350000"/>
                  </a:cubicBezTo>
                  <a:lnTo>
                    <a:pt x="6863435" y="6350000"/>
                  </a:lnTo>
                  <a:cubicBezTo>
                    <a:pt x="7093479" y="6350000"/>
                    <a:pt x="7281112" y="6187440"/>
                    <a:pt x="7281112" y="5985510"/>
                  </a:cubicBezTo>
                  <a:lnTo>
                    <a:pt x="7281112" y="364490"/>
                  </a:lnTo>
                  <a:cubicBezTo>
                    <a:pt x="7279842" y="162560"/>
                    <a:pt x="7093479" y="0"/>
                    <a:pt x="6861979" y="0"/>
                  </a:cubicBezTo>
                  <a:close/>
                </a:path>
              </a:pathLst>
            </a:custGeom>
            <a:blipFill>
              <a:blip r:embed="rId6"/>
              <a:stretch>
                <a:fillRect l="-816" t="0" r="-816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361855" y="2666519"/>
            <a:ext cx="6702926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PROBLEMA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1855" y="3713301"/>
            <a:ext cx="8057613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67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Aproximadamente el 13% de las personas presentan ansiedad social en algún momento de su vida. L</a:t>
            </a:r>
            <a:r>
              <a:rPr lang="en-US" sz="267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 mayoria de personas este momento es al iniciar la vida universitaria.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0624" y="0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076128" y="1640612"/>
            <a:ext cx="7559291" cy="6593755"/>
            <a:chOff x="0" y="0"/>
            <a:chExt cx="7279842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81112" cy="6350000"/>
            </a:xfrm>
            <a:custGeom>
              <a:avLst/>
              <a:gdLst/>
              <a:ahLst/>
              <a:cxnLst/>
              <a:rect r="r" b="b" t="t" l="l"/>
              <a:pathLst>
                <a:path h="6350000" w="7281112">
                  <a:moveTo>
                    <a:pt x="6861979" y="0"/>
                  </a:moveTo>
                  <a:lnTo>
                    <a:pt x="417863" y="0"/>
                  </a:lnTo>
                  <a:cubicBezTo>
                    <a:pt x="186364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86364" y="6350000"/>
                    <a:pt x="417863" y="6350000"/>
                  </a:cubicBezTo>
                  <a:lnTo>
                    <a:pt x="6863435" y="6350000"/>
                  </a:lnTo>
                  <a:cubicBezTo>
                    <a:pt x="7093479" y="6350000"/>
                    <a:pt x="7281112" y="6187440"/>
                    <a:pt x="7281112" y="5985510"/>
                  </a:cubicBezTo>
                  <a:lnTo>
                    <a:pt x="7281112" y="364490"/>
                  </a:lnTo>
                  <a:cubicBezTo>
                    <a:pt x="7279842" y="162560"/>
                    <a:pt x="7093479" y="0"/>
                    <a:pt x="686197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331" r="0" b="-7331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361855" y="2666519"/>
            <a:ext cx="6702926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SOLUCIÓN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1855" y="4011322"/>
            <a:ext cx="8500750" cy="285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67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“USocial” es una aplicación móvil diseñada para ayudar a facilitar la creación de grupos de estudio en el entorno universitario, específicamente para estudiantes que enfrentan ansiedad social, timidez o introversión. </a:t>
            </a:r>
          </a:p>
          <a:p>
            <a:pPr algn="l">
              <a:lnSpc>
                <a:spcPts val="3214"/>
              </a:lnSpc>
            </a:pPr>
            <a:r>
              <a:rPr lang="en-US" sz="267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l">
              <a:lnSpc>
                <a:spcPts val="321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81787" y="6561290"/>
            <a:ext cx="7660886" cy="112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6"/>
              </a:lnSpc>
            </a:pPr>
            <a:r>
              <a:rPr lang="en-US" sz="2413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Nuestro objetivo es ofrecer un espacio seguro para que los estudiantes se conecten, creen grupos y colaboren de manera efectiva.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0317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45931" y="122218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342301" y="2537709"/>
            <a:ext cx="3491119" cy="3416881"/>
            <a:chOff x="0" y="0"/>
            <a:chExt cx="1514895" cy="14826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14895" cy="1482680"/>
            </a:xfrm>
            <a:custGeom>
              <a:avLst/>
              <a:gdLst/>
              <a:ahLst/>
              <a:cxnLst/>
              <a:rect r="r" b="b" t="t" l="l"/>
              <a:pathLst>
                <a:path h="1482680" w="1514895">
                  <a:moveTo>
                    <a:pt x="53222" y="0"/>
                  </a:moveTo>
                  <a:lnTo>
                    <a:pt x="1461672" y="0"/>
                  </a:lnTo>
                  <a:cubicBezTo>
                    <a:pt x="1491066" y="0"/>
                    <a:pt x="1514895" y="23829"/>
                    <a:pt x="1514895" y="53222"/>
                  </a:cubicBezTo>
                  <a:lnTo>
                    <a:pt x="1514895" y="1429458"/>
                  </a:lnTo>
                  <a:cubicBezTo>
                    <a:pt x="1514895" y="1458852"/>
                    <a:pt x="1491066" y="1482680"/>
                    <a:pt x="1461672" y="1482680"/>
                  </a:cubicBezTo>
                  <a:lnTo>
                    <a:pt x="53222" y="1482680"/>
                  </a:lnTo>
                  <a:cubicBezTo>
                    <a:pt x="23829" y="1482680"/>
                    <a:pt x="0" y="1458852"/>
                    <a:pt x="0" y="1429458"/>
                  </a:cubicBezTo>
                  <a:lnTo>
                    <a:pt x="0" y="53222"/>
                  </a:lnTo>
                  <a:cubicBezTo>
                    <a:pt x="0" y="23829"/>
                    <a:pt x="23829" y="0"/>
                    <a:pt x="53222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14895" cy="1520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342301" y="2537709"/>
            <a:ext cx="3408091" cy="3359731"/>
            <a:chOff x="0" y="0"/>
            <a:chExt cx="1478866" cy="14578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78866" cy="1457881"/>
            </a:xfrm>
            <a:custGeom>
              <a:avLst/>
              <a:gdLst/>
              <a:ahLst/>
              <a:cxnLst/>
              <a:rect r="r" b="b" t="t" l="l"/>
              <a:pathLst>
                <a:path h="1457881" w="1478866">
                  <a:moveTo>
                    <a:pt x="49976" y="0"/>
                  </a:moveTo>
                  <a:lnTo>
                    <a:pt x="1428890" y="0"/>
                  </a:lnTo>
                  <a:cubicBezTo>
                    <a:pt x="1456491" y="0"/>
                    <a:pt x="1478866" y="22375"/>
                    <a:pt x="1478866" y="49976"/>
                  </a:cubicBezTo>
                  <a:lnTo>
                    <a:pt x="1478866" y="1407906"/>
                  </a:lnTo>
                  <a:cubicBezTo>
                    <a:pt x="1478866" y="1421160"/>
                    <a:pt x="1473601" y="1433872"/>
                    <a:pt x="1464229" y="1443244"/>
                  </a:cubicBezTo>
                  <a:cubicBezTo>
                    <a:pt x="1454856" y="1452616"/>
                    <a:pt x="1442145" y="1457881"/>
                    <a:pt x="1428890" y="1457881"/>
                  </a:cubicBezTo>
                  <a:lnTo>
                    <a:pt x="49976" y="1457881"/>
                  </a:lnTo>
                  <a:cubicBezTo>
                    <a:pt x="36721" y="1457881"/>
                    <a:pt x="24010" y="1452616"/>
                    <a:pt x="14638" y="1443244"/>
                  </a:cubicBezTo>
                  <a:cubicBezTo>
                    <a:pt x="5265" y="1433872"/>
                    <a:pt x="0" y="1421160"/>
                    <a:pt x="0" y="1407906"/>
                  </a:cubicBezTo>
                  <a:lnTo>
                    <a:pt x="0" y="49976"/>
                  </a:lnTo>
                  <a:cubicBezTo>
                    <a:pt x="0" y="36721"/>
                    <a:pt x="5265" y="24010"/>
                    <a:pt x="14638" y="14638"/>
                  </a:cubicBezTo>
                  <a:cubicBezTo>
                    <a:pt x="24010" y="5265"/>
                    <a:pt x="36721" y="0"/>
                    <a:pt x="49976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78866" cy="1495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604945" y="2496352"/>
            <a:ext cx="3425737" cy="3458237"/>
            <a:chOff x="0" y="0"/>
            <a:chExt cx="1486523" cy="15006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86523" cy="1500626"/>
            </a:xfrm>
            <a:custGeom>
              <a:avLst/>
              <a:gdLst/>
              <a:ahLst/>
              <a:cxnLst/>
              <a:rect r="r" b="b" t="t" l="l"/>
              <a:pathLst>
                <a:path h="1500626" w="1486523">
                  <a:moveTo>
                    <a:pt x="54238" y="0"/>
                  </a:moveTo>
                  <a:lnTo>
                    <a:pt x="1432285" y="0"/>
                  </a:lnTo>
                  <a:cubicBezTo>
                    <a:pt x="1446670" y="0"/>
                    <a:pt x="1460466" y="5714"/>
                    <a:pt x="1470637" y="15886"/>
                  </a:cubicBezTo>
                  <a:cubicBezTo>
                    <a:pt x="1480809" y="26058"/>
                    <a:pt x="1486523" y="39853"/>
                    <a:pt x="1486523" y="54238"/>
                  </a:cubicBezTo>
                  <a:lnTo>
                    <a:pt x="1486523" y="1446388"/>
                  </a:lnTo>
                  <a:cubicBezTo>
                    <a:pt x="1486523" y="1476343"/>
                    <a:pt x="1462240" y="1500626"/>
                    <a:pt x="1432285" y="1500626"/>
                  </a:cubicBezTo>
                  <a:lnTo>
                    <a:pt x="54238" y="1500626"/>
                  </a:lnTo>
                  <a:cubicBezTo>
                    <a:pt x="24283" y="1500626"/>
                    <a:pt x="0" y="1476343"/>
                    <a:pt x="0" y="1446388"/>
                  </a:cubicBezTo>
                  <a:lnTo>
                    <a:pt x="0" y="54238"/>
                  </a:lnTo>
                  <a:cubicBezTo>
                    <a:pt x="0" y="24283"/>
                    <a:pt x="24283" y="0"/>
                    <a:pt x="54238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86523" cy="1538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583717" y="2496352"/>
            <a:ext cx="3410546" cy="3359731"/>
            <a:chOff x="0" y="0"/>
            <a:chExt cx="1479932" cy="145788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79932" cy="1457881"/>
            </a:xfrm>
            <a:custGeom>
              <a:avLst/>
              <a:gdLst/>
              <a:ahLst/>
              <a:cxnLst/>
              <a:rect r="r" b="b" t="t" l="l"/>
              <a:pathLst>
                <a:path h="1457881" w="1479932">
                  <a:moveTo>
                    <a:pt x="49940" y="0"/>
                  </a:moveTo>
                  <a:lnTo>
                    <a:pt x="1429992" y="0"/>
                  </a:lnTo>
                  <a:cubicBezTo>
                    <a:pt x="1443237" y="0"/>
                    <a:pt x="1455939" y="5262"/>
                    <a:pt x="1465305" y="14627"/>
                  </a:cubicBezTo>
                  <a:cubicBezTo>
                    <a:pt x="1474670" y="23993"/>
                    <a:pt x="1479932" y="36695"/>
                    <a:pt x="1479932" y="49940"/>
                  </a:cubicBezTo>
                  <a:lnTo>
                    <a:pt x="1479932" y="1407942"/>
                  </a:lnTo>
                  <a:cubicBezTo>
                    <a:pt x="1479932" y="1421187"/>
                    <a:pt x="1474670" y="1433889"/>
                    <a:pt x="1465305" y="1443254"/>
                  </a:cubicBezTo>
                  <a:cubicBezTo>
                    <a:pt x="1455939" y="1452620"/>
                    <a:pt x="1443237" y="1457881"/>
                    <a:pt x="1429992" y="1457881"/>
                  </a:cubicBezTo>
                  <a:lnTo>
                    <a:pt x="49940" y="1457881"/>
                  </a:lnTo>
                  <a:cubicBezTo>
                    <a:pt x="36695" y="1457881"/>
                    <a:pt x="23993" y="1452620"/>
                    <a:pt x="14627" y="1443254"/>
                  </a:cubicBezTo>
                  <a:cubicBezTo>
                    <a:pt x="5262" y="1433889"/>
                    <a:pt x="0" y="1421187"/>
                    <a:pt x="0" y="1407942"/>
                  </a:cubicBezTo>
                  <a:lnTo>
                    <a:pt x="0" y="49940"/>
                  </a:lnTo>
                  <a:cubicBezTo>
                    <a:pt x="0" y="36695"/>
                    <a:pt x="5262" y="23993"/>
                    <a:pt x="14627" y="14627"/>
                  </a:cubicBezTo>
                  <a:cubicBezTo>
                    <a:pt x="23993" y="5262"/>
                    <a:pt x="36695" y="0"/>
                    <a:pt x="49940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79932" cy="1495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28698" y="6230814"/>
            <a:ext cx="3635196" cy="3359731"/>
            <a:chOff x="0" y="0"/>
            <a:chExt cx="1577414" cy="14578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77414" cy="1457881"/>
            </a:xfrm>
            <a:custGeom>
              <a:avLst/>
              <a:gdLst/>
              <a:ahLst/>
              <a:cxnLst/>
              <a:rect r="r" b="b" t="t" l="l"/>
              <a:pathLst>
                <a:path h="1457881" w="1577414">
                  <a:moveTo>
                    <a:pt x="51113" y="0"/>
                  </a:moveTo>
                  <a:lnTo>
                    <a:pt x="1526301" y="0"/>
                  </a:lnTo>
                  <a:cubicBezTo>
                    <a:pt x="1539857" y="0"/>
                    <a:pt x="1552857" y="5385"/>
                    <a:pt x="1562443" y="14971"/>
                  </a:cubicBezTo>
                  <a:cubicBezTo>
                    <a:pt x="1572028" y="24556"/>
                    <a:pt x="1577414" y="37557"/>
                    <a:pt x="1577414" y="51113"/>
                  </a:cubicBezTo>
                  <a:lnTo>
                    <a:pt x="1577414" y="1406768"/>
                  </a:lnTo>
                  <a:cubicBezTo>
                    <a:pt x="1577414" y="1434997"/>
                    <a:pt x="1554530" y="1457881"/>
                    <a:pt x="1526301" y="1457881"/>
                  </a:cubicBezTo>
                  <a:lnTo>
                    <a:pt x="51113" y="1457881"/>
                  </a:lnTo>
                  <a:cubicBezTo>
                    <a:pt x="37557" y="1457881"/>
                    <a:pt x="24556" y="1452496"/>
                    <a:pt x="14971" y="1442911"/>
                  </a:cubicBezTo>
                  <a:cubicBezTo>
                    <a:pt x="5385" y="1433325"/>
                    <a:pt x="0" y="1420324"/>
                    <a:pt x="0" y="1406768"/>
                  </a:cubicBezTo>
                  <a:lnTo>
                    <a:pt x="0" y="51113"/>
                  </a:lnTo>
                  <a:cubicBezTo>
                    <a:pt x="0" y="37557"/>
                    <a:pt x="5385" y="24556"/>
                    <a:pt x="14971" y="14971"/>
                  </a:cubicBezTo>
                  <a:cubicBezTo>
                    <a:pt x="24556" y="5385"/>
                    <a:pt x="37557" y="0"/>
                    <a:pt x="51113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77414" cy="1495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28698" y="6230814"/>
            <a:ext cx="3635196" cy="3277018"/>
            <a:chOff x="0" y="0"/>
            <a:chExt cx="1577414" cy="142199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7741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577414">
                  <a:moveTo>
                    <a:pt x="46854" y="0"/>
                  </a:moveTo>
                  <a:lnTo>
                    <a:pt x="1530560" y="0"/>
                  </a:lnTo>
                  <a:cubicBezTo>
                    <a:pt x="1542986" y="0"/>
                    <a:pt x="1554904" y="4936"/>
                    <a:pt x="1563691" y="13723"/>
                  </a:cubicBezTo>
                  <a:cubicBezTo>
                    <a:pt x="1572477" y="22510"/>
                    <a:pt x="1577414" y="34427"/>
                    <a:pt x="1577414" y="46854"/>
                  </a:cubicBezTo>
                  <a:lnTo>
                    <a:pt x="1577414" y="1375137"/>
                  </a:lnTo>
                  <a:cubicBezTo>
                    <a:pt x="1577414" y="1401013"/>
                    <a:pt x="1556436" y="1421990"/>
                    <a:pt x="1530560" y="1421990"/>
                  </a:cubicBezTo>
                  <a:lnTo>
                    <a:pt x="46854" y="1421990"/>
                  </a:lnTo>
                  <a:cubicBezTo>
                    <a:pt x="34427" y="1421990"/>
                    <a:pt x="22510" y="1417054"/>
                    <a:pt x="13723" y="1408267"/>
                  </a:cubicBezTo>
                  <a:cubicBezTo>
                    <a:pt x="4936" y="1399480"/>
                    <a:pt x="0" y="1387563"/>
                    <a:pt x="0" y="1375137"/>
                  </a:cubicBezTo>
                  <a:lnTo>
                    <a:pt x="0" y="46854"/>
                  </a:lnTo>
                  <a:cubicBezTo>
                    <a:pt x="0" y="34427"/>
                    <a:pt x="4936" y="22510"/>
                    <a:pt x="13723" y="13723"/>
                  </a:cubicBezTo>
                  <a:cubicBezTo>
                    <a:pt x="22510" y="4936"/>
                    <a:pt x="34427" y="0"/>
                    <a:pt x="46854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7741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161474" y="6230814"/>
            <a:ext cx="3735733" cy="3359731"/>
            <a:chOff x="0" y="0"/>
            <a:chExt cx="1621039" cy="145788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21039" cy="1457881"/>
            </a:xfrm>
            <a:custGeom>
              <a:avLst/>
              <a:gdLst/>
              <a:ahLst/>
              <a:cxnLst/>
              <a:rect r="r" b="b" t="t" l="l"/>
              <a:pathLst>
                <a:path h="1457881" w="1621039">
                  <a:moveTo>
                    <a:pt x="49738" y="0"/>
                  </a:moveTo>
                  <a:lnTo>
                    <a:pt x="1571302" y="0"/>
                  </a:lnTo>
                  <a:cubicBezTo>
                    <a:pt x="1598771" y="0"/>
                    <a:pt x="1621039" y="22268"/>
                    <a:pt x="1621039" y="49738"/>
                  </a:cubicBezTo>
                  <a:lnTo>
                    <a:pt x="1621039" y="1408144"/>
                  </a:lnTo>
                  <a:cubicBezTo>
                    <a:pt x="1621039" y="1435613"/>
                    <a:pt x="1598771" y="1457881"/>
                    <a:pt x="1571302" y="1457881"/>
                  </a:cubicBezTo>
                  <a:lnTo>
                    <a:pt x="49738" y="1457881"/>
                  </a:lnTo>
                  <a:cubicBezTo>
                    <a:pt x="22268" y="1457881"/>
                    <a:pt x="0" y="1435613"/>
                    <a:pt x="0" y="1408144"/>
                  </a:cubicBezTo>
                  <a:lnTo>
                    <a:pt x="0" y="49738"/>
                  </a:lnTo>
                  <a:cubicBezTo>
                    <a:pt x="0" y="22268"/>
                    <a:pt x="22268" y="0"/>
                    <a:pt x="49738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621039" cy="1495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161474" y="6230814"/>
            <a:ext cx="3735733" cy="3277018"/>
            <a:chOff x="0" y="0"/>
            <a:chExt cx="1621039" cy="142199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21039" cy="1421990"/>
            </a:xfrm>
            <a:custGeom>
              <a:avLst/>
              <a:gdLst/>
              <a:ahLst/>
              <a:cxnLst/>
              <a:rect r="r" b="b" t="t" l="l"/>
              <a:pathLst>
                <a:path h="1421990" w="1621039">
                  <a:moveTo>
                    <a:pt x="45593" y="0"/>
                  </a:moveTo>
                  <a:lnTo>
                    <a:pt x="1575447" y="0"/>
                  </a:lnTo>
                  <a:cubicBezTo>
                    <a:pt x="1587539" y="0"/>
                    <a:pt x="1599135" y="4804"/>
                    <a:pt x="1607686" y="13354"/>
                  </a:cubicBezTo>
                  <a:cubicBezTo>
                    <a:pt x="1616236" y="21904"/>
                    <a:pt x="1621039" y="33501"/>
                    <a:pt x="1621039" y="45593"/>
                  </a:cubicBezTo>
                  <a:lnTo>
                    <a:pt x="1621039" y="1376397"/>
                  </a:lnTo>
                  <a:cubicBezTo>
                    <a:pt x="1621039" y="1401578"/>
                    <a:pt x="1600627" y="1421990"/>
                    <a:pt x="1575447" y="1421990"/>
                  </a:cubicBezTo>
                  <a:lnTo>
                    <a:pt x="45593" y="1421990"/>
                  </a:lnTo>
                  <a:cubicBezTo>
                    <a:pt x="20413" y="1421990"/>
                    <a:pt x="0" y="1401578"/>
                    <a:pt x="0" y="1376397"/>
                  </a:cubicBezTo>
                  <a:lnTo>
                    <a:pt x="0" y="45593"/>
                  </a:lnTo>
                  <a:cubicBezTo>
                    <a:pt x="0" y="20413"/>
                    <a:pt x="20413" y="0"/>
                    <a:pt x="4559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621039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170488" y="2496352"/>
            <a:ext cx="3297114" cy="3359731"/>
            <a:chOff x="0" y="0"/>
            <a:chExt cx="1430710" cy="145788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30710" cy="1457881"/>
            </a:xfrm>
            <a:custGeom>
              <a:avLst/>
              <a:gdLst/>
              <a:ahLst/>
              <a:cxnLst/>
              <a:rect r="r" b="b" t="t" l="l"/>
              <a:pathLst>
                <a:path h="1457881" w="1430710">
                  <a:moveTo>
                    <a:pt x="56354" y="0"/>
                  </a:moveTo>
                  <a:lnTo>
                    <a:pt x="1374356" y="0"/>
                  </a:lnTo>
                  <a:cubicBezTo>
                    <a:pt x="1389302" y="0"/>
                    <a:pt x="1403636" y="5937"/>
                    <a:pt x="1414204" y="16506"/>
                  </a:cubicBezTo>
                  <a:cubicBezTo>
                    <a:pt x="1424773" y="27074"/>
                    <a:pt x="1430710" y="41408"/>
                    <a:pt x="1430710" y="56354"/>
                  </a:cubicBezTo>
                  <a:lnTo>
                    <a:pt x="1430710" y="1401527"/>
                  </a:lnTo>
                  <a:cubicBezTo>
                    <a:pt x="1430710" y="1416473"/>
                    <a:pt x="1424773" y="1430807"/>
                    <a:pt x="1414204" y="1441376"/>
                  </a:cubicBezTo>
                  <a:cubicBezTo>
                    <a:pt x="1403636" y="1451944"/>
                    <a:pt x="1389302" y="1457881"/>
                    <a:pt x="1374356" y="1457881"/>
                  </a:cubicBezTo>
                  <a:lnTo>
                    <a:pt x="56354" y="1457881"/>
                  </a:lnTo>
                  <a:cubicBezTo>
                    <a:pt x="41408" y="1457881"/>
                    <a:pt x="27074" y="1451944"/>
                    <a:pt x="16506" y="1441376"/>
                  </a:cubicBezTo>
                  <a:cubicBezTo>
                    <a:pt x="5937" y="1430807"/>
                    <a:pt x="0" y="1416473"/>
                    <a:pt x="0" y="1401527"/>
                  </a:cubicBezTo>
                  <a:lnTo>
                    <a:pt x="0" y="56354"/>
                  </a:lnTo>
                  <a:cubicBezTo>
                    <a:pt x="0" y="41408"/>
                    <a:pt x="5937" y="27074"/>
                    <a:pt x="16506" y="16506"/>
                  </a:cubicBezTo>
                  <a:cubicBezTo>
                    <a:pt x="27074" y="5937"/>
                    <a:pt x="41408" y="0"/>
                    <a:pt x="5635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430710" cy="1495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894263" y="2496352"/>
            <a:ext cx="3788532" cy="3359731"/>
            <a:chOff x="0" y="0"/>
            <a:chExt cx="1643950" cy="145788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43950" cy="1457881"/>
            </a:xfrm>
            <a:custGeom>
              <a:avLst/>
              <a:gdLst/>
              <a:ahLst/>
              <a:cxnLst/>
              <a:rect r="r" b="b" t="t" l="l"/>
              <a:pathLst>
                <a:path h="1457881" w="1643950">
                  <a:moveTo>
                    <a:pt x="44957" y="0"/>
                  </a:moveTo>
                  <a:lnTo>
                    <a:pt x="1598993" y="0"/>
                  </a:lnTo>
                  <a:cubicBezTo>
                    <a:pt x="1623822" y="0"/>
                    <a:pt x="1643950" y="20128"/>
                    <a:pt x="1643950" y="44957"/>
                  </a:cubicBezTo>
                  <a:lnTo>
                    <a:pt x="1643950" y="1412924"/>
                  </a:lnTo>
                  <a:cubicBezTo>
                    <a:pt x="1643950" y="1424848"/>
                    <a:pt x="1639214" y="1436283"/>
                    <a:pt x="1630783" y="1444714"/>
                  </a:cubicBezTo>
                  <a:cubicBezTo>
                    <a:pt x="1622351" y="1453145"/>
                    <a:pt x="1610916" y="1457881"/>
                    <a:pt x="1598993" y="1457881"/>
                  </a:cubicBezTo>
                  <a:lnTo>
                    <a:pt x="44957" y="1457881"/>
                  </a:lnTo>
                  <a:cubicBezTo>
                    <a:pt x="33034" y="1457881"/>
                    <a:pt x="21599" y="1453145"/>
                    <a:pt x="13168" y="1444714"/>
                  </a:cubicBezTo>
                  <a:cubicBezTo>
                    <a:pt x="4737" y="1436283"/>
                    <a:pt x="0" y="1424848"/>
                    <a:pt x="0" y="1412924"/>
                  </a:cubicBezTo>
                  <a:lnTo>
                    <a:pt x="0" y="44957"/>
                  </a:lnTo>
                  <a:cubicBezTo>
                    <a:pt x="0" y="33034"/>
                    <a:pt x="4737" y="21599"/>
                    <a:pt x="13168" y="13168"/>
                  </a:cubicBezTo>
                  <a:cubicBezTo>
                    <a:pt x="21599" y="4737"/>
                    <a:pt x="33034" y="0"/>
                    <a:pt x="44957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643950" cy="1495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087832" y="6230814"/>
            <a:ext cx="3729052" cy="3359731"/>
            <a:chOff x="0" y="0"/>
            <a:chExt cx="1618140" cy="145788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618140" cy="1457881"/>
            </a:xfrm>
            <a:custGeom>
              <a:avLst/>
              <a:gdLst/>
              <a:ahLst/>
              <a:cxnLst/>
              <a:rect r="r" b="b" t="t" l="l"/>
              <a:pathLst>
                <a:path h="1457881" w="1618140">
                  <a:moveTo>
                    <a:pt x="49827" y="0"/>
                  </a:moveTo>
                  <a:lnTo>
                    <a:pt x="1568314" y="0"/>
                  </a:lnTo>
                  <a:cubicBezTo>
                    <a:pt x="1595832" y="0"/>
                    <a:pt x="1618140" y="22308"/>
                    <a:pt x="1618140" y="49827"/>
                  </a:cubicBezTo>
                  <a:lnTo>
                    <a:pt x="1618140" y="1408055"/>
                  </a:lnTo>
                  <a:cubicBezTo>
                    <a:pt x="1618140" y="1435573"/>
                    <a:pt x="1595832" y="1457881"/>
                    <a:pt x="1568314" y="1457881"/>
                  </a:cubicBezTo>
                  <a:lnTo>
                    <a:pt x="49827" y="1457881"/>
                  </a:lnTo>
                  <a:cubicBezTo>
                    <a:pt x="22308" y="1457881"/>
                    <a:pt x="0" y="1435573"/>
                    <a:pt x="0" y="1408055"/>
                  </a:cubicBezTo>
                  <a:lnTo>
                    <a:pt x="0" y="49827"/>
                  </a:lnTo>
                  <a:cubicBezTo>
                    <a:pt x="0" y="22308"/>
                    <a:pt x="22308" y="0"/>
                    <a:pt x="49827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618140" cy="1495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1030682" y="6230814"/>
            <a:ext cx="3786202" cy="3277018"/>
            <a:chOff x="0" y="0"/>
            <a:chExt cx="1642939" cy="142199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642939" cy="1421990"/>
            </a:xfrm>
            <a:custGeom>
              <a:avLst/>
              <a:gdLst/>
              <a:ahLst/>
              <a:cxnLst/>
              <a:rect r="r" b="b" t="t" l="l"/>
              <a:pathLst>
                <a:path h="1421990" w="1642939">
                  <a:moveTo>
                    <a:pt x="44985" y="0"/>
                  </a:moveTo>
                  <a:lnTo>
                    <a:pt x="1597954" y="0"/>
                  </a:lnTo>
                  <a:cubicBezTo>
                    <a:pt x="1622799" y="0"/>
                    <a:pt x="1642939" y="20140"/>
                    <a:pt x="1642939" y="44985"/>
                  </a:cubicBezTo>
                  <a:lnTo>
                    <a:pt x="1642939" y="1377005"/>
                  </a:lnTo>
                  <a:cubicBezTo>
                    <a:pt x="1642939" y="1401850"/>
                    <a:pt x="1622799" y="1421990"/>
                    <a:pt x="1597954" y="1421990"/>
                  </a:cubicBezTo>
                  <a:lnTo>
                    <a:pt x="44985" y="1421990"/>
                  </a:lnTo>
                  <a:cubicBezTo>
                    <a:pt x="33054" y="1421990"/>
                    <a:pt x="21612" y="1417251"/>
                    <a:pt x="13176" y="1408814"/>
                  </a:cubicBezTo>
                  <a:cubicBezTo>
                    <a:pt x="4739" y="1400378"/>
                    <a:pt x="0" y="1388936"/>
                    <a:pt x="0" y="1377005"/>
                  </a:cubicBezTo>
                  <a:lnTo>
                    <a:pt x="0" y="44985"/>
                  </a:lnTo>
                  <a:cubicBezTo>
                    <a:pt x="0" y="20140"/>
                    <a:pt x="20140" y="0"/>
                    <a:pt x="44985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642939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821649" y="3263305"/>
            <a:ext cx="1750454" cy="2158303"/>
          </a:xfrm>
          <a:custGeom>
            <a:avLst/>
            <a:gdLst/>
            <a:ahLst/>
            <a:cxnLst/>
            <a:rect r="r" b="b" t="t" l="l"/>
            <a:pathLst>
              <a:path h="2158303" w="1750454">
                <a:moveTo>
                  <a:pt x="0" y="0"/>
                </a:moveTo>
                <a:lnTo>
                  <a:pt x="1750454" y="0"/>
                </a:lnTo>
                <a:lnTo>
                  <a:pt x="1750454" y="2158303"/>
                </a:lnTo>
                <a:lnTo>
                  <a:pt x="0" y="21583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6916334" y="394481"/>
            <a:ext cx="1371666" cy="28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USOCIAL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661898" y="679519"/>
            <a:ext cx="7808813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IMPACTO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661898" y="1495607"/>
            <a:ext cx="4738484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REAL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900805" y="2748375"/>
            <a:ext cx="2260668" cy="77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b="true" sz="1977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MEJORA DE LA INCLUSIÓN SOCIAL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616910" y="3645572"/>
            <a:ext cx="3132667" cy="19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188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Ayuda a estudiantes con ansiedad o timidez a integrarse en el entorno académico mediante la creación de grupos de estudio en un espacio seguro.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144676" y="2707019"/>
            <a:ext cx="2260668" cy="77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b="true" sz="1977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IMPACTO PSICOLÓGICO POSITIVO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860781" y="3604216"/>
            <a:ext cx="3132667" cy="87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188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Reduce el estrés social y mejora el ambiente académico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354080" y="6441481"/>
            <a:ext cx="2260668" cy="77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b="true" sz="1977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FOMENTO DEL RENDIMIENTO ACADÉMICO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071000" y="7249225"/>
            <a:ext cx="3132667" cy="19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188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Facilitando la colaboración en grupos de estudio, la organización de horarios y el acceso a recursos clave, mejorando la productividad y el aprendizaje.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833420" y="6441481"/>
            <a:ext cx="2260668" cy="53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b="true" sz="1977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IMPACTO TECNOLÓGICO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550340" y="7215952"/>
            <a:ext cx="3132667" cy="143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188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 funciones como ChatGPT y herramientas modernas, ofrece una experiencia avanzada y personalizada.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556215" y="2707019"/>
            <a:ext cx="2260668" cy="77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b="true" sz="1977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CONSTRUCCIÓN DE COMUNIDAD UNIVERSITARIA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272320" y="3604216"/>
            <a:ext cx="3132667" cy="143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188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Aumenta la satisfacción y retención estudiantil, beneficiando a las universidades que adopten la solución.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702159" y="6441481"/>
            <a:ext cx="2260668" cy="53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"/>
              </a:lnSpc>
            </a:pPr>
            <a:r>
              <a:rPr lang="en-US" b="true" sz="1977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MEJORA ACADÉMICA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419079" y="7173522"/>
            <a:ext cx="3132667" cy="199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1889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Impulsa la mejora académica con grupos de estudio, organización eficiente y acceso a recursos clave, optimizando la experiencia estudiantil.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0317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937492" y="1281230"/>
            <a:ext cx="4658264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39547" y="1437684"/>
            <a:ext cx="6816548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EARLY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9547" y="2264664"/>
            <a:ext cx="6816548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ADOPTERS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5301" y="4498466"/>
            <a:ext cx="495463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0F2F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Sebastian Bravo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5301" y="3495167"/>
            <a:ext cx="5183386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0F2F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Jefe operaciones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00794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9547" y="1437684"/>
            <a:ext cx="6816548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METODOLOGIA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866028" y="1486013"/>
            <a:ext cx="10088120" cy="7553480"/>
          </a:xfrm>
          <a:custGeom>
            <a:avLst/>
            <a:gdLst/>
            <a:ahLst/>
            <a:cxnLst/>
            <a:rect r="r" b="b" t="t" l="l"/>
            <a:pathLst>
              <a:path h="7553480" w="10088120">
                <a:moveTo>
                  <a:pt x="0" y="0"/>
                </a:moveTo>
                <a:lnTo>
                  <a:pt x="10088120" y="0"/>
                </a:lnTo>
                <a:lnTo>
                  <a:pt x="10088120" y="7553479"/>
                </a:lnTo>
                <a:lnTo>
                  <a:pt x="0" y="7553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2111848">
            <a:off x="5022541" y="3269521"/>
            <a:ext cx="2528323" cy="714251"/>
          </a:xfrm>
          <a:custGeom>
            <a:avLst/>
            <a:gdLst/>
            <a:ahLst/>
            <a:cxnLst/>
            <a:rect r="r" b="b" t="t" l="l"/>
            <a:pathLst>
              <a:path h="714251" w="2528323">
                <a:moveTo>
                  <a:pt x="0" y="0"/>
                </a:moveTo>
                <a:lnTo>
                  <a:pt x="2528323" y="0"/>
                </a:lnTo>
                <a:lnTo>
                  <a:pt x="2528323" y="714251"/>
                </a:lnTo>
                <a:lnTo>
                  <a:pt x="0" y="7142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60144" y="2353862"/>
            <a:ext cx="2331426" cy="2293275"/>
          </a:xfrm>
          <a:custGeom>
            <a:avLst/>
            <a:gdLst/>
            <a:ahLst/>
            <a:cxnLst/>
            <a:rect r="r" b="b" t="t" l="l"/>
            <a:pathLst>
              <a:path h="2293275" w="2331426">
                <a:moveTo>
                  <a:pt x="0" y="0"/>
                </a:moveTo>
                <a:lnTo>
                  <a:pt x="2331426" y="0"/>
                </a:lnTo>
                <a:lnTo>
                  <a:pt x="2331426" y="2293275"/>
                </a:lnTo>
                <a:lnTo>
                  <a:pt x="0" y="22932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0317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45931" y="122218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000">
            <a:off x="1544074" y="2241465"/>
            <a:ext cx="15021328" cy="7029927"/>
          </a:xfrm>
          <a:custGeom>
            <a:avLst/>
            <a:gdLst/>
            <a:ahLst/>
            <a:cxnLst/>
            <a:rect r="r" b="b" t="t" l="l"/>
            <a:pathLst>
              <a:path h="7029927" w="15021328">
                <a:moveTo>
                  <a:pt x="0" y="26196"/>
                </a:moveTo>
                <a:lnTo>
                  <a:pt x="15009104" y="0"/>
                </a:lnTo>
                <a:lnTo>
                  <a:pt x="15021328" y="7003732"/>
                </a:lnTo>
                <a:lnTo>
                  <a:pt x="12223" y="7029928"/>
                </a:lnTo>
                <a:lnTo>
                  <a:pt x="0" y="26196"/>
                </a:lnTo>
                <a:close/>
              </a:path>
            </a:pathLst>
          </a:custGeom>
          <a:blipFill>
            <a:blip r:embed="rId6"/>
            <a:stretch>
              <a:fillRect l="0" t="-9367" r="-850" b="-5225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737493" y="772279"/>
            <a:ext cx="1338251" cy="1338251"/>
          </a:xfrm>
          <a:custGeom>
            <a:avLst/>
            <a:gdLst/>
            <a:ahLst/>
            <a:cxnLst/>
            <a:rect r="r" b="b" t="t" l="l"/>
            <a:pathLst>
              <a:path h="1338251" w="1338251">
                <a:moveTo>
                  <a:pt x="0" y="0"/>
                </a:moveTo>
                <a:lnTo>
                  <a:pt x="1338250" y="0"/>
                </a:lnTo>
                <a:lnTo>
                  <a:pt x="1338250" y="1338251"/>
                </a:lnTo>
                <a:lnTo>
                  <a:pt x="0" y="13382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916334" y="394481"/>
            <a:ext cx="1371666" cy="28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USOCIAL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61898" y="679519"/>
            <a:ext cx="3406463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CARTA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61898" y="1338380"/>
            <a:ext cx="3974811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GANTT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0317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45931" y="122218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7748" y="994733"/>
            <a:ext cx="14281645" cy="9104549"/>
          </a:xfrm>
          <a:custGeom>
            <a:avLst/>
            <a:gdLst/>
            <a:ahLst/>
            <a:cxnLst/>
            <a:rect r="r" b="b" t="t" l="l"/>
            <a:pathLst>
              <a:path h="9104549" w="14281645">
                <a:moveTo>
                  <a:pt x="0" y="0"/>
                </a:moveTo>
                <a:lnTo>
                  <a:pt x="14281646" y="0"/>
                </a:lnTo>
                <a:lnTo>
                  <a:pt x="14281646" y="9104549"/>
                </a:lnTo>
                <a:lnTo>
                  <a:pt x="0" y="9104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6916334" y="394481"/>
            <a:ext cx="1371666" cy="28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USOCIAL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18541" y="192855"/>
            <a:ext cx="3406463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MODELO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01710" y="192855"/>
            <a:ext cx="3974811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NEGOCIO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0317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45931" y="122218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3852" y="1281230"/>
            <a:ext cx="17764678" cy="7699670"/>
          </a:xfrm>
          <a:custGeom>
            <a:avLst/>
            <a:gdLst/>
            <a:ahLst/>
            <a:cxnLst/>
            <a:rect r="r" b="b" t="t" l="l"/>
            <a:pathLst>
              <a:path h="7699670" w="17764678">
                <a:moveTo>
                  <a:pt x="0" y="0"/>
                </a:moveTo>
                <a:lnTo>
                  <a:pt x="17764678" y="0"/>
                </a:lnTo>
                <a:lnTo>
                  <a:pt x="17764678" y="7699670"/>
                </a:lnTo>
                <a:lnTo>
                  <a:pt x="0" y="7699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916334" y="394481"/>
            <a:ext cx="1371666" cy="28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USOCIAL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18541" y="192855"/>
            <a:ext cx="3406463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COSTOS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01710" y="192855"/>
            <a:ext cx="5975061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CAJA DE FLUJO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DAGXobeZSfc</dc:identifier>
  <dcterms:modified xsi:type="dcterms:W3CDTF">2011-08-01T06:04:30Z</dcterms:modified>
  <cp:revision>1</cp:revision>
  <dc:title>Presentación Proyecto de Negocios Moderno Azul</dc:title>
</cp:coreProperties>
</file>